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85" r:id="rId2"/>
    <p:sldId id="286" r:id="rId3"/>
    <p:sldId id="334" r:id="rId4"/>
    <p:sldId id="362" r:id="rId5"/>
    <p:sldId id="355" r:id="rId6"/>
    <p:sldId id="335" r:id="rId7"/>
    <p:sldId id="360" r:id="rId8"/>
    <p:sldId id="356" r:id="rId9"/>
    <p:sldId id="333" r:id="rId10"/>
    <p:sldId id="357" r:id="rId11"/>
    <p:sldId id="363" r:id="rId12"/>
    <p:sldId id="322" r:id="rId13"/>
  </p:sldIdLst>
  <p:sldSz cx="12192000" cy="9359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33CCCC"/>
    <a:srgbClr val="CCCCFF"/>
    <a:srgbClr val="830B0B"/>
    <a:srgbClr val="D729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947" autoAdjust="0"/>
  </p:normalViewPr>
  <p:slideViewPr>
    <p:cSldViewPr snapToGrid="0">
      <p:cViewPr varScale="1">
        <p:scale>
          <a:sx n="51" d="100"/>
          <a:sy n="51" d="100"/>
        </p:scale>
        <p:origin x="1260" y="54"/>
      </p:cViewPr>
      <p:guideLst>
        <p:guide orient="horz" pos="29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DD449-90B4-4940-92C3-80D74A6628D4}" type="datetimeFigureOut">
              <a:rPr lang="es-CO" smtClean="0"/>
              <a:t>21/03/2025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B2C5C-3CA7-4C46-B1E2-2692F34D7A7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360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31818"/>
            <a:ext cx="10363200" cy="3258632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16115"/>
            <a:ext cx="9144000" cy="225980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44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78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98328"/>
            <a:ext cx="2628900" cy="793208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98328"/>
            <a:ext cx="7734300" cy="793208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13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527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33478"/>
            <a:ext cx="10515600" cy="3893458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263769"/>
            <a:ext cx="10515600" cy="204747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48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91640"/>
            <a:ext cx="5181600" cy="59387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1640"/>
            <a:ext cx="5181600" cy="59387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26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98330"/>
            <a:ext cx="10515600" cy="18091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94476"/>
            <a:ext cx="5157787" cy="112448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418964"/>
            <a:ext cx="5157787" cy="502878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94476"/>
            <a:ext cx="5183188" cy="112448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418964"/>
            <a:ext cx="5183188" cy="502878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755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46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3993"/>
            <a:ext cx="3932237" cy="218397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47654"/>
            <a:ext cx="6172200" cy="66515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07970"/>
            <a:ext cx="3932237" cy="520211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1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23993"/>
            <a:ext cx="3932237" cy="218397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47654"/>
            <a:ext cx="6172200" cy="66515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07970"/>
            <a:ext cx="3932237" cy="520211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6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98330"/>
            <a:ext cx="10515600" cy="18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91640"/>
            <a:ext cx="10515600" cy="5938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675243"/>
            <a:ext cx="2743200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4D5BE-8CAB-4788-97DD-B59F8FDF0B48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675243"/>
            <a:ext cx="4114800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675243"/>
            <a:ext cx="2743200" cy="49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9C8A8-B6DC-4FD6-A7FA-B189EDA32D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36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EF1DA7-7DA7-A039-55D8-E9CD3B9E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44954AA-61F0-A29C-44A5-89B389687780}"/>
              </a:ext>
            </a:extLst>
          </p:cNvPr>
          <p:cNvSpPr txBox="1"/>
          <p:nvPr/>
        </p:nvSpPr>
        <p:spPr>
          <a:xfrm>
            <a:off x="1724682" y="1331247"/>
            <a:ext cx="93440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ES" sz="2400" dirty="0"/>
            </a:br>
            <a:r>
              <a:rPr lang="es-ES" sz="3600" b="1" dirty="0">
                <a:latin typeface="Bahnschrift SemiLight SemiConde" panose="020B0502040204020203" pitchFamily="34" charset="0"/>
              </a:rPr>
              <a:t>PRIMER COMITÉ MUNICIPAL DE DISCAPACIDAD</a:t>
            </a:r>
            <a:endParaRPr lang="es-CO" sz="2800" b="1" dirty="0">
              <a:latin typeface="Bahnschrift SemiLight SemiConde" panose="020B05020402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DFC0C6-E45D-51B2-FC09-C0CB8625B727}"/>
              </a:ext>
            </a:extLst>
          </p:cNvPr>
          <p:cNvSpPr txBox="1"/>
          <p:nvPr/>
        </p:nvSpPr>
        <p:spPr>
          <a:xfrm>
            <a:off x="3603145" y="7325468"/>
            <a:ext cx="610362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latin typeface="Bahnschrift SemiBold Condensed" panose="020B0502040204020203" pitchFamily="34" charset="0"/>
              </a:rPr>
              <a:t>ANGIE JOHANA QUIÑONES TAPIERO</a:t>
            </a:r>
            <a:br>
              <a:rPr lang="es-ES" sz="2000" u="sng" dirty="0">
                <a:latin typeface="Bahnschrift SemiBold Condensed" panose="020B0502040204020203" pitchFamily="34" charset="0"/>
              </a:rPr>
            </a:br>
            <a:r>
              <a:rPr lang="es-ES" sz="2400" dirty="0">
                <a:latin typeface="Bahnschrift SemiBold Condensed" panose="020B0502040204020203" pitchFamily="34" charset="0"/>
              </a:rPr>
              <a:t>Enlace Discapacidad</a:t>
            </a:r>
            <a:endParaRPr lang="es-CO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D39974-2AC2-E755-6CF1-BC89D149FC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87" y="224161"/>
            <a:ext cx="5870826" cy="14871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7DC4B3-2496-513D-871D-F52F5C5CA3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48" y="7771744"/>
            <a:ext cx="5273615" cy="1588156"/>
          </a:xfrm>
          <a:prstGeom prst="rect">
            <a:avLst/>
          </a:prstGeom>
        </p:spPr>
      </p:pic>
      <p:pic>
        <p:nvPicPr>
          <p:cNvPr id="5" name="Imagen 4" descr="Un grupo de personas sentadas en el suelo&#10;&#10;Descripción generada automáticamente">
            <a:extLst>
              <a:ext uri="{FF2B5EF4-FFF2-40B4-BE49-F238E27FC236}">
                <a16:creationId xmlns:a16="http://schemas.microsoft.com/office/drawing/2014/main" id="{CFB49872-8338-D779-76F8-3440D75DA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26" y="2567202"/>
            <a:ext cx="8143173" cy="4535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04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1027B12-E6F4-DD26-A33E-43A2E3E0AA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FE7597-DE00-400F-AB18-5A6329F11B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7" y="283906"/>
            <a:ext cx="5870826" cy="1109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4105F8-1D35-4DF5-A3D6-FDC690F934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95" y="8457774"/>
            <a:ext cx="5914270" cy="83099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2BB0F0-E4D4-CB4C-A695-F8E16A65272A}"/>
              </a:ext>
            </a:extLst>
          </p:cNvPr>
          <p:cNvSpPr txBox="1"/>
          <p:nvPr/>
        </p:nvSpPr>
        <p:spPr>
          <a:xfrm>
            <a:off x="1626901" y="1763321"/>
            <a:ext cx="96697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Atención al usuario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Un hombre sentado frente a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8E6351C8-2C7D-1F7B-A825-26B83A6BB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71" y="2591428"/>
            <a:ext cx="5079208" cy="47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05BFBC1-B981-4F54-1D08-F4DF5D4C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1689FA-4561-CEBE-0F33-41DE16E7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95" y="3370835"/>
            <a:ext cx="4296562" cy="744720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MX" sz="2600" dirty="0"/>
              <a:t>RUTA DE DISCAPACIDAD</a:t>
            </a:r>
          </a:p>
          <a:p>
            <a:pPr marL="0" indent="0">
              <a:buNone/>
            </a:pPr>
            <a:endParaRPr lang="es-CO" sz="2600" dirty="0"/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E8AB5AD3-8ABC-9071-5CCD-EA67D94D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3514" b="-3"/>
          <a:stretch/>
        </p:blipFill>
        <p:spPr>
          <a:xfrm>
            <a:off x="4531360" y="99837"/>
            <a:ext cx="7422794" cy="9044164"/>
          </a:xfrm>
          <a:prstGeom prst="rect">
            <a:avLst/>
          </a:prstGeom>
        </p:spPr>
      </p:pic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AECBDED0-5EF2-CAC2-7270-04C105E84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80" y="72777"/>
            <a:ext cx="8012072" cy="90441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1AFD982-5199-373B-746B-2B8AC24CC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8" y="72777"/>
            <a:ext cx="1999340" cy="2052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E0ACDD-2CAC-F42A-FCBE-FD00FA664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1109"/>
            <a:ext cx="4296562" cy="11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7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A149F7-6CCA-32E8-F603-BC70018D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35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B863E484-295E-D2C6-E847-03EC6E21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4" r="-2" b="19680"/>
          <a:stretch/>
        </p:blipFill>
        <p:spPr>
          <a:xfrm>
            <a:off x="0" y="2875366"/>
            <a:ext cx="6096000" cy="3290550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0854217-01A9-398C-643E-4B63D8EDF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" b="-2"/>
          <a:stretch/>
        </p:blipFill>
        <p:spPr>
          <a:xfrm>
            <a:off x="5435256" y="0"/>
            <a:ext cx="6756744" cy="5119047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C6DE23-009F-738C-4DE5-1D79C97806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/>
          <a:stretch/>
        </p:blipFill>
        <p:spPr>
          <a:xfrm>
            <a:off x="323849" y="450481"/>
            <a:ext cx="6432894" cy="11099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0EFDA25-A286-FE2A-8569-1B42D3024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9"/>
          <a:stretch/>
        </p:blipFill>
        <p:spPr>
          <a:xfrm>
            <a:off x="7238997" y="4730860"/>
            <a:ext cx="4610101" cy="46290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02CB47-03E3-38A4-EC49-630C05D710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r="26090"/>
          <a:stretch/>
        </p:blipFill>
        <p:spPr>
          <a:xfrm>
            <a:off x="469727" y="1129682"/>
            <a:ext cx="5772151" cy="189562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A80C3C9-48BE-21B1-C6C5-8AE96F6E84FA}"/>
              </a:ext>
            </a:extLst>
          </p:cNvPr>
          <p:cNvSpPr txBox="1"/>
          <p:nvPr/>
        </p:nvSpPr>
        <p:spPr>
          <a:xfrm>
            <a:off x="1257299" y="6372825"/>
            <a:ext cx="7029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800" dirty="0">
                <a:latin typeface="Bernard MT Condensed" panose="02050806060905020404" pitchFamily="18" charset="0"/>
              </a:rPr>
              <a:t>Gracias</a:t>
            </a:r>
            <a:endParaRPr lang="es-CO" sz="1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3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75FE-32B4-6922-D344-CB09B5D69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F63CE0-053A-DD9F-19FF-CDA51A09D1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93696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8EC435D-C128-6E23-A154-CE695ECAD5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87" y="311272"/>
            <a:ext cx="5870826" cy="11557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C9B775-C18E-F43F-E043-B8F20813D8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42" y="7668946"/>
            <a:ext cx="5273615" cy="13796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89209EF-4DB0-4E3C-BA87-A6361F51B737}"/>
              </a:ext>
            </a:extLst>
          </p:cNvPr>
          <p:cNvSpPr txBox="1"/>
          <p:nvPr/>
        </p:nvSpPr>
        <p:spPr>
          <a:xfrm>
            <a:off x="3155118" y="3921677"/>
            <a:ext cx="7855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u="sng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Plan de acción vigencia 2025</a:t>
            </a:r>
            <a:endParaRPr lang="es-CO" sz="3600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7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550D765-B1CB-B849-671A-80A48C4B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2" y="-22167"/>
            <a:ext cx="12192000" cy="93696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B021CA-E334-D024-DC27-3BBFEA7F0859}"/>
              </a:ext>
            </a:extLst>
          </p:cNvPr>
          <p:cNvSpPr txBox="1"/>
          <p:nvPr/>
        </p:nvSpPr>
        <p:spPr>
          <a:xfrm>
            <a:off x="1808512" y="3725843"/>
            <a:ext cx="85749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ACTIVIDADES ELABORADAS EN LOS MESES DE ENERO, FEBRERO Y MARZO</a:t>
            </a:r>
          </a:p>
          <a:p>
            <a:pPr algn="ctr"/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971354-AC36-6F51-B663-067C49A15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20" y="562196"/>
            <a:ext cx="5870957" cy="8504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66EB66-1AC7-9953-615F-CE425E7F07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83" y="7696200"/>
            <a:ext cx="4435132" cy="14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80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2242D1-3AB2-2E67-09D6-63B47F2B4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FE7597-DE00-400F-AB18-5A6329F11B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87" y="101600"/>
            <a:ext cx="5870826" cy="1109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4105F8-1D35-4DF5-A3D6-FDC690F934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19" y="7721068"/>
            <a:ext cx="5914270" cy="14464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2BB0F0-E4D4-CB4C-A695-F8E16A65272A}"/>
              </a:ext>
            </a:extLst>
          </p:cNvPr>
          <p:cNvSpPr txBox="1"/>
          <p:nvPr/>
        </p:nvSpPr>
        <p:spPr>
          <a:xfrm>
            <a:off x="4027972" y="1477700"/>
            <a:ext cx="7114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Entrega de sillas de Ruedas</a:t>
            </a:r>
          </a:p>
        </p:txBody>
      </p:sp>
      <p:pic>
        <p:nvPicPr>
          <p:cNvPr id="3" name="Imagen 2" descr="Un grupo de personas junto a un niño&#10;&#10;Descripción generada automáticamente con confianza baja">
            <a:extLst>
              <a:ext uri="{FF2B5EF4-FFF2-40B4-BE49-F238E27FC236}">
                <a16:creationId xmlns:a16="http://schemas.microsoft.com/office/drawing/2014/main" id="{86E6C12B-47C3-6396-B1EA-92F6211E9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4" y="2699002"/>
            <a:ext cx="3853821" cy="4233414"/>
          </a:xfrm>
          <a:prstGeom prst="rect">
            <a:avLst/>
          </a:prstGeom>
        </p:spPr>
      </p:pic>
      <p:pic>
        <p:nvPicPr>
          <p:cNvPr id="9" name="Imagen 8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F6C5023D-9779-C5BE-00CE-02EF5C29A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71" y="2713510"/>
            <a:ext cx="3423294" cy="4233413"/>
          </a:xfrm>
          <a:prstGeom prst="rect">
            <a:avLst/>
          </a:prstGeom>
        </p:spPr>
      </p:pic>
      <p:pic>
        <p:nvPicPr>
          <p:cNvPr id="11" name="Imagen 10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06383DB0-A0BF-621C-9877-C70652648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78" y="2699002"/>
            <a:ext cx="3494210" cy="42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576FC54-DFEE-E146-5743-307697EC75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B021CA-E334-D024-DC27-3BBFEA7F0859}"/>
              </a:ext>
            </a:extLst>
          </p:cNvPr>
          <p:cNvSpPr txBox="1"/>
          <p:nvPr/>
        </p:nvSpPr>
        <p:spPr>
          <a:xfrm>
            <a:off x="1352551" y="1335475"/>
            <a:ext cx="9183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estado articulando con el Enlace de aseguramiento en salud.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971354-AC36-6F51-B663-067C49A15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21" y="136964"/>
            <a:ext cx="5870957" cy="8504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66EB66-1AC7-9953-615F-CE425E7F07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33" y="8227532"/>
            <a:ext cx="4435132" cy="995404"/>
          </a:xfrm>
          <a:prstGeom prst="rect">
            <a:avLst/>
          </a:prstGeom>
        </p:spPr>
      </p:pic>
      <p:pic>
        <p:nvPicPr>
          <p:cNvPr id="6" name="Imagen 5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5DA5D2ED-7018-4AAE-469A-9DEAB2CB5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35" y="2332626"/>
            <a:ext cx="6233443" cy="51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D323D44-3FE7-57EB-DE44-7B4F71CB16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B021CA-E334-D024-DC27-3BBFEA7F0859}"/>
              </a:ext>
            </a:extLst>
          </p:cNvPr>
          <p:cNvSpPr txBox="1"/>
          <p:nvPr/>
        </p:nvSpPr>
        <p:spPr>
          <a:xfrm>
            <a:off x="1379595" y="1583207"/>
            <a:ext cx="9319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 la retroalimentación de base de datos.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D009CB-3787-2993-F33D-998101F653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34" y="8345555"/>
            <a:ext cx="4435132" cy="9954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712417-F1D2-1358-3E8B-2EFC9CA2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51" y="222835"/>
            <a:ext cx="5870957" cy="850465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0E7826A7-195F-EA3E-945C-CE89B8E79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0" y="2472329"/>
            <a:ext cx="4719070" cy="4573547"/>
          </a:xfrm>
          <a:prstGeom prst="rect">
            <a:avLst/>
          </a:prstGeom>
        </p:spPr>
      </p:pic>
      <p:pic>
        <p:nvPicPr>
          <p:cNvPr id="6" name="Imagen 5" descr="Una persona sentado frente a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E5F739FF-B800-ED50-19FD-D1D364A1E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2488754"/>
            <a:ext cx="4868334" cy="45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0D74853-4DD2-D9D9-401C-C1608932CA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B021CA-E334-D024-DC27-3BBFEA7F0859}"/>
              </a:ext>
            </a:extLst>
          </p:cNvPr>
          <p:cNvSpPr txBox="1"/>
          <p:nvPr/>
        </p:nvSpPr>
        <p:spPr>
          <a:xfrm>
            <a:off x="1756399" y="1544033"/>
            <a:ext cx="8755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Charlas en las instituciones educativas y comunidad.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6D009CB-3787-2993-F33D-998101F653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63" y="8502053"/>
            <a:ext cx="4435132" cy="9954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712417-F1D2-1358-3E8B-2EFC9CA2A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651" y="222835"/>
            <a:ext cx="5870957" cy="850465"/>
          </a:xfrm>
          <a:prstGeom prst="rect">
            <a:avLst/>
          </a:prstGeom>
        </p:spPr>
      </p:pic>
      <p:pic>
        <p:nvPicPr>
          <p:cNvPr id="6" name="Imagen 5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2BED3156-B6D4-28EB-D238-FB875623D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9" y="2005698"/>
            <a:ext cx="4736254" cy="3451569"/>
          </a:xfrm>
          <a:prstGeom prst="rect">
            <a:avLst/>
          </a:prstGeom>
        </p:spPr>
      </p:pic>
      <p:pic>
        <p:nvPicPr>
          <p:cNvPr id="8" name="Imagen 7" descr="Un grupo de personas sentadas en sillas&#10;&#10;Descripción generada automáticamente con confianza media">
            <a:extLst>
              <a:ext uri="{FF2B5EF4-FFF2-40B4-BE49-F238E27FC236}">
                <a16:creationId xmlns:a16="http://schemas.microsoft.com/office/drawing/2014/main" id="{6B79EF0A-3852-10AE-40E3-B1A981DCE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29" y="2005698"/>
            <a:ext cx="5071533" cy="3451569"/>
          </a:xfrm>
          <a:prstGeom prst="rect">
            <a:avLst/>
          </a:prstGeom>
        </p:spPr>
      </p:pic>
      <p:pic>
        <p:nvPicPr>
          <p:cNvPr id="7" name="Imagen 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60C89D3B-56AB-6794-1A22-5DD8C8E1C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94" y="5576371"/>
            <a:ext cx="5203744" cy="29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6DA6A13-F094-BF17-5AA5-CE15AEFF16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17342"/>
            <a:ext cx="12192000" cy="93696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FE7597-DE00-400F-AB18-5A6329F11B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87" y="101600"/>
            <a:ext cx="5870826" cy="1109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4105F8-1D35-4DF5-A3D6-FDC690F934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95" y="8457774"/>
            <a:ext cx="5914270" cy="8309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D314778-732F-8808-8785-809990E1573E}"/>
              </a:ext>
            </a:extLst>
          </p:cNvPr>
          <p:cNvSpPr txBox="1"/>
          <p:nvPr/>
        </p:nvSpPr>
        <p:spPr>
          <a:xfrm>
            <a:off x="1828799" y="1531061"/>
            <a:ext cx="9819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Graduación de cuidadores de personas con discapacidad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Un grupo de personas en un evento&#10;&#10;Descripción generada automáticamente con confianza baja">
            <a:extLst>
              <a:ext uri="{FF2B5EF4-FFF2-40B4-BE49-F238E27FC236}">
                <a16:creationId xmlns:a16="http://schemas.microsoft.com/office/drawing/2014/main" id="{CCBB710D-11B0-C426-7616-7A87FDE29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7135"/>
            <a:ext cx="5255265" cy="4335594"/>
          </a:xfrm>
          <a:prstGeom prst="rect">
            <a:avLst/>
          </a:prstGeom>
        </p:spPr>
      </p:pic>
      <p:pic>
        <p:nvPicPr>
          <p:cNvPr id="8" name="Imagen 7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47E6CC69-70BE-44D1-956E-FE8A6A6C9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2759983"/>
            <a:ext cx="4857750" cy="45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1590F4-BE7C-9997-B8E2-522C92672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-9722"/>
            <a:ext cx="12192000" cy="936962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C44313-33D8-978E-57C9-BAE2204E46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32" y="7976482"/>
            <a:ext cx="6098058" cy="9954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32E025-ABDA-B411-430F-D5286BBFF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412" y="45524"/>
            <a:ext cx="5870957" cy="12765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4535913-95DD-FEAE-8B76-5362D9B65BED}"/>
              </a:ext>
            </a:extLst>
          </p:cNvPr>
          <p:cNvSpPr txBox="1"/>
          <p:nvPr/>
        </p:nvSpPr>
        <p:spPr>
          <a:xfrm>
            <a:off x="1828799" y="1531061"/>
            <a:ext cx="9819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Apoyo a pagos de renta y adulto mayor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D843C728-D89E-3846-E325-A93303418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33" y="2432560"/>
            <a:ext cx="3667125" cy="5104087"/>
          </a:xfrm>
          <a:prstGeom prst="rect">
            <a:avLst/>
          </a:prstGeom>
        </p:spPr>
      </p:pic>
      <p:pic>
        <p:nvPicPr>
          <p:cNvPr id="9" name="Imagen 8" descr="Un grupo de personas sentadas en el suelo&#10;&#10;Descripción generada automáticamente con confianza baja">
            <a:extLst>
              <a:ext uri="{FF2B5EF4-FFF2-40B4-BE49-F238E27FC236}">
                <a16:creationId xmlns:a16="http://schemas.microsoft.com/office/drawing/2014/main" id="{8A971955-B48F-68D5-E0C6-95C00A27A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6" y="2453602"/>
            <a:ext cx="3667125" cy="5104087"/>
          </a:xfrm>
          <a:prstGeom prst="rect">
            <a:avLst/>
          </a:prstGeom>
        </p:spPr>
      </p:pic>
      <p:pic>
        <p:nvPicPr>
          <p:cNvPr id="8" name="Imagen 7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779A1C4E-60A4-86C2-E4ED-21C795719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80" y="2411519"/>
            <a:ext cx="3436620" cy="50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613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DCCE991A108A419EC472939A9972A7" ma:contentTypeVersion="3" ma:contentTypeDescription="Crear nuevo documento." ma:contentTypeScope="" ma:versionID="921f2bb89fa860555aea4202a0e406a3">
  <xsd:schema xmlns:xsd="http://www.w3.org/2001/XMLSchema" xmlns:xs="http://www.w3.org/2001/XMLSchema" xmlns:p="http://schemas.microsoft.com/office/2006/metadata/properties" xmlns:ns2="2985bb4b-4701-49be-b6af-cb425f14ffe8" targetNamespace="http://schemas.microsoft.com/office/2006/metadata/properties" ma:root="true" ma:fieldsID="9f580cacc59585ed965866e74e7f3843" ns2:_="">
    <xsd:import namespace="2985bb4b-4701-49be-b6af-cb425f14ffe8"/>
    <xsd:element name="properties">
      <xsd:complexType>
        <xsd:sequence>
          <xsd:element name="documentManagement">
            <xsd:complexType>
              <xsd:all>
                <xsd:element ref="ns2:Clasificaci_x00f3_n" minOccurs="0"/>
                <xsd:element ref="ns2:Descripci_x00f3_n" minOccurs="0"/>
                <xsd:element ref="ns2:Fech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5bb4b-4701-49be-b6af-cb425f14ffe8" elementFormDefault="qualified">
    <xsd:import namespace="http://schemas.microsoft.com/office/2006/documentManagement/types"/>
    <xsd:import namespace="http://schemas.microsoft.com/office/infopath/2007/PartnerControls"/>
    <xsd:element name="Clasificaci_x00f3_n" ma:index="8" nillable="true" ma:displayName="Clasificación" ma:default="Nuestra Políticas" ma:format="Dropdown" ma:internalName="Clasificaci_x00f3_n">
      <xsd:simpleType>
        <xsd:restriction base="dms:Choice">
          <xsd:enumeration value="Nuestra Políticas"/>
          <xsd:enumeration value="Nuestros Planes"/>
          <xsd:enumeration value="Programas y Proyectos"/>
          <xsd:enumeration value="Plan de Desarrollo"/>
          <xsd:enumeration value="Plan de Acción"/>
          <xsd:enumeration value="Plan de Ordenamiento Territorial"/>
          <xsd:enumeration value="Plan Anticorrupción"/>
          <xsd:enumeration value="Programa de Gobierno"/>
          <xsd:enumeration value="Plan de Ordenamiento Territorial"/>
          <xsd:enumeration value="Plan de Adquisiciones"/>
          <xsd:enumeration value="Plan Estratégico Institucional"/>
          <xsd:enumeration value="Mapa de Riesgos"/>
          <xsd:enumeration value="MIPG"/>
        </xsd:restriction>
      </xsd:simpleType>
    </xsd:element>
    <xsd:element name="Descripci_x00f3_n" ma:index="9" nillable="true" ma:displayName="Descripción" ma:internalName="Descripci_x00f3_n">
      <xsd:simpleType>
        <xsd:restriction base="dms:Note"/>
      </xsd:simpleType>
    </xsd:element>
    <xsd:element name="Fecha" ma:index="10" nillable="true" ma:displayName="Fecha" ma:internalName="Fecha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2985bb4b-4701-49be-b6af-cb425f14ffe8">2025</Fecha>
    <Clasificaci_x00f3_n xmlns="2985bb4b-4701-49be-b6af-cb425f14ffe8">Nuestra Políticas</Clasificaci_x00f3_n>
    <Descripci_x00f3_n xmlns="2985bb4b-4701-49be-b6af-cb425f14ffe8">DIAPOSITIVA PRIMERA MESA DE DISCAPACIDAD - 2025</Descripci_x00f3_n>
  </documentManagement>
</p:properties>
</file>

<file path=customXml/itemProps1.xml><?xml version="1.0" encoding="utf-8"?>
<ds:datastoreItem xmlns:ds="http://schemas.openxmlformats.org/officeDocument/2006/customXml" ds:itemID="{162C37D5-692F-4D0F-80D8-7F902DC59F95}"/>
</file>

<file path=customXml/itemProps2.xml><?xml version="1.0" encoding="utf-8"?>
<ds:datastoreItem xmlns:ds="http://schemas.openxmlformats.org/officeDocument/2006/customXml" ds:itemID="{8615A5EC-60C7-4313-99D4-CADD46A0833B}"/>
</file>

<file path=customXml/itemProps3.xml><?xml version="1.0" encoding="utf-8"?>
<ds:datastoreItem xmlns:ds="http://schemas.openxmlformats.org/officeDocument/2006/customXml" ds:itemID="{1ABA68AB-2A01-4910-B89D-C7ABCCC99D7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17053</TotalTime>
  <Words>87</Words>
  <Application>Microsoft Office PowerPoint</Application>
  <PresentationFormat>Personalizado</PresentationFormat>
  <Paragraphs>13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Arial</vt:lpstr>
      <vt:lpstr>Bahnschrift SemiBold Condensed</vt:lpstr>
      <vt:lpstr>Bahnschrift SemiLight SemiConde</vt:lpstr>
      <vt:lpstr>Bernard MT Condensed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Edgar Valderrama</dc:creator>
  <cp:lastModifiedBy>ANGELA YULIANA HERNANDEZ TORRES</cp:lastModifiedBy>
  <cp:revision>348</cp:revision>
  <dcterms:created xsi:type="dcterms:W3CDTF">2021-01-06T22:52:38Z</dcterms:created>
  <dcterms:modified xsi:type="dcterms:W3CDTF">2025-03-21T14:58:06Z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0x01010052DCCE991A108A419EC472939A9972A7</vt:lpwstr>
  </property>
</Properties>
</file>